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BFBFB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1481" r="458" b="7408"/>
          <a:stretch/>
        </p:blipFill>
        <p:spPr>
          <a:xfrm>
            <a:off x="2386332" y="1111464"/>
            <a:ext cx="4549134" cy="329543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0200" y="65170"/>
            <a:ext cx="8661398" cy="897584"/>
          </a:xfrm>
          <a:prstGeom prst="rect">
            <a:avLst/>
          </a:prstGeom>
          <a:solidFill>
            <a:srgbClr val="00B0F0">
              <a:alpha val="34000"/>
            </a:srgb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3819" y="213880"/>
            <a:ext cx="4194160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0"/>
                <a:solidFill>
                  <a:srgbClr val="FFFF66"/>
                </a:solidFill>
                <a:effectLst>
                  <a:reflection blurRad="6350" stA="53000" endA="300" endPos="35500" dir="5400000" sy="-90000" algn="bl" rotWithShape="0"/>
                </a:effectLst>
                <a:latin typeface=".VnArialH" panose="020B7200000000000000" pitchFamily="34" charset="0"/>
              </a:rPr>
              <a:t>TIÕNG VIÖT – TËP 1</a:t>
            </a:r>
            <a:endParaRPr lang="en-US" sz="3300" b="1" cap="none" spc="0" dirty="0">
              <a:ln w="0"/>
              <a:solidFill>
                <a:srgbClr val="FFFF66"/>
              </a:solidFill>
              <a:effectLst>
                <a:reflection blurRad="6350" stA="53000" endA="300" endPos="35500" dir="5400000" sy="-90000" algn="bl" rotWithShape="0"/>
              </a:effectLst>
              <a:latin typeface=".VnArialH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441" y="4920844"/>
            <a:ext cx="1996060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100" b="1" cap="none" spc="0" dirty="0" err="1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Bµi</a:t>
            </a:r>
            <a:r>
              <a:rPr lang="en-US" sz="4100" b="1" cap="none" spc="0" dirty="0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 66: </a:t>
            </a:r>
            <a:endParaRPr lang="en-US" sz="4100" b="1" cap="none" spc="0" dirty="0">
              <a:ln/>
              <a:solidFill>
                <a:srgbClr val="C0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2471" y="4874678"/>
            <a:ext cx="69777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sz="44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ôi</a:t>
            </a:r>
            <a:r>
              <a:rPr lang="en-US" sz="4400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uôm</a:t>
            </a:r>
            <a:endParaRPr lang="en-US" sz="4400" b="1" cap="none" spc="0" dirty="0">
              <a:ln/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5315" y="5644119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006600"/>
                </a:solidFill>
                <a:effectLst/>
                <a:latin typeface=".VnAvant" panose="020B7200000000000000" pitchFamily="34" charset="0"/>
              </a:rPr>
              <a:t>­</a:t>
            </a:r>
            <a:endParaRPr lang="en-US" sz="4400" b="1" cap="none" spc="0" dirty="0">
              <a:ln/>
              <a:solidFill>
                <a:srgbClr val="0066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7680" y="5759534"/>
            <a:ext cx="2888932" cy="5386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900" b="0" i="1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trang 144 – 145)</a:t>
            </a:r>
            <a:endParaRPr lang="en-US" sz="2900" b="0" i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76"/>
            <a:ext cx="9144000" cy="2864386"/>
          </a:xfrm>
          <a:prstGeom prst="rect">
            <a:avLst/>
          </a:prstGeom>
        </p:spPr>
      </p:pic>
      <p:sp>
        <p:nvSpPr>
          <p:cNvPr id="22" name="Double Wave 21"/>
          <p:cNvSpPr/>
          <p:nvPr/>
        </p:nvSpPr>
        <p:spPr>
          <a:xfrm>
            <a:off x="0" y="3590343"/>
            <a:ext cx="5459437" cy="879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71833" y="927694"/>
            <a:ext cx="2780210" cy="697919"/>
            <a:chOff x="209007" y="366525"/>
            <a:chExt cx="2780210" cy="697919"/>
          </a:xfrm>
        </p:grpSpPr>
        <p:grpSp>
          <p:nvGrpSpPr>
            <p:cNvPr id="28" name="Group 27"/>
            <p:cNvGrpSpPr/>
            <p:nvPr/>
          </p:nvGrpSpPr>
          <p:grpSpPr>
            <a:xfrm>
              <a:off x="209007" y="366525"/>
              <a:ext cx="2586447" cy="697919"/>
              <a:chOff x="324398" y="314274"/>
              <a:chExt cx="2586447" cy="69791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24398" y="314274"/>
                <a:ext cx="2586447" cy="697919"/>
                <a:chOff x="324398" y="314274"/>
                <a:chExt cx="2586447" cy="69791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742410" y="314274"/>
                  <a:ext cx="2168435" cy="697919"/>
                  <a:chOff x="938353" y="442786"/>
                  <a:chExt cx="2168435" cy="697919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 rot="21358275">
                    <a:off x="1024173" y="442786"/>
                    <a:ext cx="2053788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938353" y="474500"/>
                    <a:ext cx="2168435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300" b="1" dirty="0"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04205" y="412210"/>
              <a:ext cx="218501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NhËn</a:t>
              </a:r>
              <a:r>
                <a:rPr lang="en-US" sz="3100" b="1" dirty="0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biÕt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4545" y="3646818"/>
            <a:ext cx="853289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 buồm xuôi theo chiều gió.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7195" y="3647397"/>
            <a:ext cx="11572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7275" y="3647397"/>
            <a:ext cx="959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uôi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61257"/>
            <a:ext cx="1683293" cy="692318"/>
            <a:chOff x="209007" y="372126"/>
            <a:chExt cx="1683293" cy="692318"/>
          </a:xfrm>
        </p:grpSpPr>
        <p:grpSp>
          <p:nvGrpSpPr>
            <p:cNvPr id="5" name="Group 4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Oval 9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77721" y="100698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1027" y="100698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11830" y="1980316"/>
            <a:ext cx="3019119" cy="1712561"/>
            <a:chOff x="2793157" y="1949775"/>
            <a:chExt cx="3019119" cy="1712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2793157" y="1954190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37853" y="1949775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93157" y="2834137"/>
              <a:ext cx="3019119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86140" y="203160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1027" y="2073811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9873" y="2859019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 x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5684" y="2880289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198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294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uỗi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233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guội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758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uổi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018" y="4520292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uồm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4767" y="4520292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uỗm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2337" y="4483744"/>
            <a:ext cx="1833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huốm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7587" y="4520292"/>
            <a:ext cx="1812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huộm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1" t="58466" r="3554" b="16234"/>
          <a:stretch/>
        </p:blipFill>
        <p:spPr>
          <a:xfrm>
            <a:off x="3357153" y="4084240"/>
            <a:ext cx="2508069" cy="1567543"/>
          </a:xfrm>
        </p:spPr>
      </p:pic>
      <p:grpSp>
        <p:nvGrpSpPr>
          <p:cNvPr id="6" name="Group 5"/>
          <p:cNvGrpSpPr/>
          <p:nvPr/>
        </p:nvGrpSpPr>
        <p:grpSpPr>
          <a:xfrm>
            <a:off x="0" y="365126"/>
            <a:ext cx="1683293" cy="692318"/>
            <a:chOff x="209007" y="372126"/>
            <a:chExt cx="1683293" cy="692318"/>
          </a:xfrm>
        </p:grpSpPr>
        <p:grpSp>
          <p:nvGrpSpPr>
            <p:cNvPr id="7" name="Group 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0652" y="3494240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on suối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6397" y="3434733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uổi sáng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9523" y="5812022"/>
            <a:ext cx="21068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uả muỗm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58748" r="36086" b="16234"/>
          <a:stretch/>
        </p:blipFill>
        <p:spPr>
          <a:xfrm>
            <a:off x="5033552" y="1151648"/>
            <a:ext cx="3217817" cy="2202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1247625"/>
            <a:ext cx="2963130" cy="19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535"/>
            <a:ext cx="9144000" cy="21101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365126"/>
            <a:ext cx="1683293" cy="692318"/>
            <a:chOff x="209007" y="372126"/>
            <a:chExt cx="1683293" cy="692318"/>
          </a:xfrm>
        </p:grpSpPr>
        <p:grpSp>
          <p:nvGrpSpPr>
            <p:cNvPr id="15" name="Group 14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21" name="Rounded Rectangle 20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300" b="1" dirty="0"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4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7787" y="4862624"/>
            <a:ext cx="872488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Buổi sớm mai, ông mặt trời nhô lên từ biển. Mặt biển nhuộm một màu xanh biếc. Đàn hải âu sải cánh bay liệng trên bầu trời. Xa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những cánh buồm căng gió. Phía bến cảng, những chiếc tàu cá nối đuôi nhau vào bờ.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9" y="0"/>
            <a:ext cx="7001692" cy="474255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5509" y="946892"/>
            <a:ext cx="1709419" cy="692318"/>
            <a:chOff x="209007" y="372126"/>
            <a:chExt cx="1709419" cy="692318"/>
          </a:xfrm>
        </p:grpSpPr>
        <p:grpSp>
          <p:nvGrpSpPr>
            <p:cNvPr id="26" name="Group 25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30331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0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605" y="115545"/>
            <a:ext cx="1683293" cy="692318"/>
            <a:chOff x="209007" y="372126"/>
            <a:chExt cx="1683293" cy="692318"/>
          </a:xfrm>
        </p:grpSpPr>
        <p:grpSp>
          <p:nvGrpSpPr>
            <p:cNvPr id="7" name="Group 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Nãi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6559" y="1587196"/>
            <a:ext cx="7393578" cy="4892468"/>
            <a:chOff x="921844" y="1673100"/>
            <a:chExt cx="7393578" cy="48924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44" y="1673100"/>
              <a:ext cx="7393578" cy="48924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71" y="1673100"/>
              <a:ext cx="4559649" cy="91193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109750" y="555748"/>
            <a:ext cx="46318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lại trên biển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119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.VnArial</vt:lpstr>
      <vt:lpstr>.VnArialH</vt:lpstr>
      <vt:lpstr>.VnAvant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27</cp:revision>
  <dcterms:created xsi:type="dcterms:W3CDTF">2020-08-22T07:23:59Z</dcterms:created>
  <dcterms:modified xsi:type="dcterms:W3CDTF">2020-08-24T17:44:13Z</dcterms:modified>
</cp:coreProperties>
</file>